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8" r:id="rId30"/>
    <p:sldId id="290" r:id="rId31"/>
    <p:sldId id="297" r:id="rId32"/>
  </p:sldIdLst>
  <p:sldSz cx="18288000" cy="10287000"/>
  <p:notesSz cx="6858000" cy="9144000"/>
  <p:embeddedFontLst>
    <p:embeddedFont>
      <p:font typeface="Noto Sans KR SemiBold" panose="020B0200000000000000" pitchFamily="50" charset="-127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Noto Sans KR" panose="020B0200000000000000" pitchFamily="50" charset="-127"/>
      <p:regular r:id="rId39"/>
      <p:bold r:id="rId40"/>
    </p:embeddedFont>
    <p:embeddedFont>
      <p:font typeface="Noto Sans KR Black" panose="020B0200000000000000" pitchFamily="50" charset="-127"/>
      <p:bold r:id="rId41"/>
    </p:embeddedFont>
    <p:embeddedFont>
      <p:font typeface="Noto Sans KR Medium" panose="020B0200000000000000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Noto Sans KR ExtraBold" panose="020B0200000000000000" pitchFamily="50" charset="-127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8EB4E3"/>
    <a:srgbClr val="A1A1A1"/>
    <a:srgbClr val="D9D9D9"/>
    <a:srgbClr val="FDEADA"/>
    <a:srgbClr val="F6F6F6"/>
    <a:srgbClr val="FDF3DA"/>
    <a:srgbClr val="F3F3F3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1" autoAdjust="0"/>
    <p:restoredTop sz="94093" autoAdjust="0"/>
  </p:normalViewPr>
  <p:slideViewPr>
    <p:cSldViewPr>
      <p:cViewPr varScale="1">
        <p:scale>
          <a:sx n="73" d="100"/>
          <a:sy n="73" d="100"/>
        </p:scale>
        <p:origin x="8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1568393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2355200"/>
            <a:ext cx="6326777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3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수행 </a:t>
            </a:r>
            <a:r>
              <a:rPr lang="ko-KR" altLang="en-US" sz="3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결과서</a:t>
            </a:r>
            <a:endParaRPr lang="en-US" altLang="ko-KR" sz="3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476" y="9685848"/>
            <a:ext cx="410124" cy="4044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https://github.com/p1p2p1/Project_DLT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0800" y="2044371"/>
            <a:ext cx="12666618" cy="7239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44371"/>
            <a:ext cx="12666618" cy="723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1"/>
            <a:ext cx="13716000" cy="822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4518" y="1638301"/>
            <a:ext cx="16355282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05050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171700"/>
            <a:ext cx="11201400" cy="670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줄표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5967050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453344" y="5971708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목차</a:t>
            </a:r>
            <a:endParaRPr lang="en-US" sz="4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 의도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목표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 스택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 사용 기술 경험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Usecase</a:t>
            </a: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731247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7317135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121"/>
            <a:ext cx="15459075" cy="7641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1052" y="1139675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1638301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42823" y="2247900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4952749" y="7551587"/>
            <a:ext cx="388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관련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67701" y="2476500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6"/>
          <p:cNvSpPr txBox="1"/>
          <p:nvPr/>
        </p:nvSpPr>
        <p:spPr>
          <a:xfrm>
            <a:off x="9715637" y="6746754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35099" y="2689944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6"/>
          <p:cNvSpPr txBox="1"/>
          <p:nvPr/>
        </p:nvSpPr>
        <p:spPr>
          <a:xfrm>
            <a:off x="14192375" y="7397570"/>
            <a:ext cx="264782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8"/>
          <p:cNvSpPr txBox="1"/>
          <p:nvPr/>
        </p:nvSpPr>
        <p:spPr>
          <a:xfrm>
            <a:off x="1141052" y="1139675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</a:t>
            </a:r>
            <a:r>
              <a:rPr lang="ko-KR" altLang="en-US" sz="25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입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력한 값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나이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분석을 사용하여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500" spc="-100" dirty="0" smtClean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여명에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정보는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 </a:t>
            </a:r>
            <a:r>
              <a:rPr lang="ko-KR" altLang="en-US" sz="25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사용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하여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서버에 요청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계산 방법에 대한 정보를 버튼을 통해서 누구든지 접근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통계청의 연평균 데이터를 사용하여 훈련 시킨 회귀 모델을 사용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연도별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인지율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 데이터 사용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정보를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시각화하여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 제공</a:t>
            </a: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수명과 지역별 기대 수명과 비교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비교하고 싶은 지역을 선택하여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기대 수명을 비교</a:t>
            </a:r>
            <a:r>
              <a:rPr lang="ko-KR" altLang="en-US" sz="2500" dirty="0" smtClean="0">
                <a:solidFill>
                  <a:srgbClr val="8EB4E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차트 정보는 비동기 방식을 사용하여 제공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05894" y="571500"/>
            <a:ext cx="7697897" cy="77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endParaRPr lang="en-US" altLang="ko-KR" sz="4000" b="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b="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827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</a:t>
            </a:r>
          </a:p>
          <a:p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FrontController.java </a:t>
            </a:r>
            <a:r>
              <a:rPr lang="en-US" altLang="ko-KR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: </a:t>
            </a:r>
            <a:r>
              <a:rPr lang="ko-KR" altLang="en-US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 </a:t>
            </a:r>
            <a:r>
              <a:rPr lang="ko-KR" altLang="en-US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처리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(model2 -&gt; Spring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 시에 컨트롤러를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서비스별로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분산 예정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common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디렉토리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footer.jsp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푸터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네비게이션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수정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boardEditError.jsp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중 예외 처리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boardList.jsp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목록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boardWrite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login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loginFail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실패 알림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registration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registrationCheck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유효성 검사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/>
          <p:cNvSpPr txBox="1"/>
          <p:nvPr/>
        </p:nvSpPr>
        <p:spPr>
          <a:xfrm>
            <a:off x="1141052" y="1139675"/>
            <a:ext cx="609794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en-US" altLang="ko-KR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FrontController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 패키지</a:t>
            </a:r>
            <a:r>
              <a:rPr lang="en-US" altLang="ko-KR" sz="1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관련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Controller, Model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[Static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폴더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model2 / MVC Architecture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</a:t>
            </a:r>
          </a:p>
          <a:p>
            <a:endParaRPr lang="en-US" altLang="ko-KR" sz="1000" dirty="0" smtClean="0">
              <a:solidFill>
                <a:srgbClr val="558ED5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</a:p>
          <a:p>
            <a:r>
              <a:rPr lang="en-US" altLang="ko-KR" sz="15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BoardDto.java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BoardDao.java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-BCommand.java :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BCDeleteCommand.java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-BCWriteCommand.java</a:t>
            </a: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-BListCommand.java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-BWriteCommand.java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LifeServiceDao.java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SLifePersonalCommand.java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ULoginCommand.java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URegisterCommand.java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@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WebServlet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(“*.do”)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모든 요청에 대한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 응답을 보낼 때는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redirect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forward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활용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Controller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Java/ FrontController.java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JavaScript/ lifeService.js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비동기 방식을 사용하여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서버와 데이터 교환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출력하거나 로그인 세션 관리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LifeServiceDto.java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LifeServiceDao.java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쿼리문을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데이터를 로드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DTO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DAO, 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간의 데이터 교환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SLifeRegionCommand.java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저장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비즈니스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처리하는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계층으로써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DAO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에서 데이터를 가져와서 계산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lm 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모델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stepwise(</a:t>
            </a:r>
            <a:r>
              <a:rPr lang="ko-KR" alt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776" dirty="0">
              <a:solidFill>
                <a:srgbClr val="FF313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 기준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인지율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spc="-1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94518" y="6134100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442374" y="2060617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최신화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310048" y="2790049"/>
            <a:ext cx="746590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라이브러리를 사용하여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991600" y="2141987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1443357" y="2060617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프레임워크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1325880" y="2713487"/>
            <a:ext cx="746590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Security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프레임워크를 사용하여 프로젝트의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잠재적 보안 위협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식별하고 보안 체계를 강화</a:t>
            </a:r>
            <a:endParaRPr lang="en-US" altLang="ko-KR" sz="24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Session -&gt; JWT </a:t>
            </a:r>
            <a:r>
              <a:rPr lang="ko-KR" altLang="en-US" sz="24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전환</a:t>
            </a: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보안 헤더</a:t>
            </a: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설정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ko-KR" altLang="en-US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통해 애플리케이션의 보안 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강화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991600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"/>
          <p:cNvSpPr txBox="1"/>
          <p:nvPr/>
        </p:nvSpPr>
        <p:spPr>
          <a:xfrm>
            <a:off x="9278134" y="6286500"/>
            <a:ext cx="7230951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 Spring -&gt; Spring boot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9306718" y="7058153"/>
            <a:ext cx="746590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Boot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전환함으로써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XML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Annotation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줄임으로써 프로젝트의 종속성을 쉽게 추가하고 관리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90600" y="1539724"/>
            <a:ext cx="43434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7187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9921" y="3008095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선형 회귀 모델을 개발하는 도중 어려웠던 점은 데이터 탐색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 전처리 과정이었습니다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모델을 훈련시키기 위한 맞춤형 데이터는 존재하지 않았고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여러 곳에서 가져오며 </a:t>
            </a:r>
            <a:r>
              <a:rPr lang="ko-KR" altLang="en-US" spc="-1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사용했기에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모델의 훈련이 원활하게 진행되지 않았습니다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계속해서 모델의 정확도를 높이기 위해서 부족한 부분에 대해서 공부를 진행하며 특성들의 스케일을 조정하고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부족한 데이터를 탐색하여 모델에 추가해보는 여러 과정을 거쳐 원하는 수치에 가까운 수치를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 프로젝트 진행 중이라 할지라도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지속적인 학습이 필요하고</a:t>
            </a:r>
            <a:r>
              <a:rPr lang="en-US" altLang="ko-KR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학습을 통해 쌓은 지식을 실제로 사용하였을 때의 즐거움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51224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7"/>
          <p:cNvSpPr txBox="1"/>
          <p:nvPr/>
        </p:nvSpPr>
        <p:spPr>
          <a:xfrm>
            <a:off x="6898314" y="1539724"/>
            <a:ext cx="481319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38900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808866" y="2986682"/>
            <a:ext cx="4958879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팀 프로젝트에서 팀장을 처음으로 맡게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개발 프로젝트에 팀장을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맡으며 여러가지 걱정이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구현하며 다른 팀원들의 작업 일정 조율이나 팀원들의 서비스 코드들을 합치면서 프로젝트의 문제가 발생하는 등 예상치 못한 시간적 문제가 발생했습니다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 팀원들과 상의하고 협업하며 여러 문제들을 하나씩 해결하면서 무사히 프로젝트를 마치게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팀장으로서 성공한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예상치 </a:t>
            </a:r>
            <a:r>
              <a:rPr lang="ko-KR" altLang="en-US" spc="-1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못한 상황에 대한 대처 능력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전체적인 상황을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넓게 볼 수 있는 안목과 자신감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98314" y="154025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480613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11711504" y="153638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577589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 txBox="1"/>
          <p:nvPr/>
        </p:nvSpPr>
        <p:spPr>
          <a:xfrm>
            <a:off x="12898329" y="1533240"/>
            <a:ext cx="481319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설계에 대한 중요성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3487400" y="152990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992600" y="153972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52640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프로젝트를 시작하고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기획에 대한 문서를 작성했습니다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기획서부터 화면 설계서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 스케줄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등 프로젝트의 전체적인 설계를 진행하고 프로젝트 코드 구현을 진행했습니다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대학 재학 중에는 프로젝트를 완료하고 문서를 작성했다면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프로젝트를 진행하기 위해 문서를 작성하는 과정은 조금 버거웠습니다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이런 문서화 과정으로 인해서 프로젝트를 실제로 구현하는 과정에서 작성한 문서들을 참고하여 진행했기에 프로젝트가 원활하게 진행되었습니다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기획과 설계에 대한 문서화 작업의 중요성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487" y="970339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https://github.com/p1p2p1/Project_DLT</a:t>
            </a:r>
            <a:endParaRPr lang="ko-KR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정보를 제공 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설문 조사를 진행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분석을 통해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만든 </a:t>
            </a:r>
            <a:r>
              <a:rPr lang="ko-KR" altLang="en-US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회귀식으로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 만성 질환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고지혈증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치매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인지율과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수명과 연관성이 높은 특성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파악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비교하고 싶은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 지역과 미래 연도 항목을 선택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깔끔한 디자인 구성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ggplot2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 가능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연평균 데이터를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사이</a:t>
            </a:r>
            <a:r>
              <a:rPr lang="en-US" altLang="ko-KR" sz="13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값으로 스케일링</a:t>
            </a:r>
            <a:endParaRPr lang="en-US" altLang="ko-KR" sz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 훈련</a:t>
            </a:r>
            <a:endParaRPr lang="en-US" altLang="ko-KR" sz="15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tepWise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(AJAX, Fetch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미니 프로젝트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Greedy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기본키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외래키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설정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B-tree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중첩 쿼리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스칼라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부속쿼리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7897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4878059" cy="560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서블릿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모델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2 -&gt;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스프링 프로젝트로 변경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XML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Annotation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AOP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JDBC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프로젝트 아키텍처에 </a:t>
            </a:r>
            <a:r>
              <a:rPr lang="en-US" altLang="ko-KR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 적용 경험</a:t>
            </a:r>
            <a:endParaRPr lang="en-US" altLang="ko-KR" sz="1300" kern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코드에서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Query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 분리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Encryption(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DB Connection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암호화 기법 적용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4878059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11"/>
          <p:cNvSpPr txBox="1"/>
          <p:nvPr/>
        </p:nvSpPr>
        <p:spPr>
          <a:xfrm>
            <a:off x="1881992" y="1604979"/>
            <a:ext cx="385475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6857999" y="6420848"/>
            <a:ext cx="480613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Ubuntu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Shell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사용한 명령어 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57999" y="6079615"/>
            <a:ext cx="5033196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11"/>
          <p:cNvSpPr txBox="1"/>
          <p:nvPr/>
        </p:nvSpPr>
        <p:spPr>
          <a:xfrm>
            <a:off x="7479321" y="5761617"/>
            <a:ext cx="39773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6857999" y="2260759"/>
            <a:ext cx="490223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 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인바운드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아웃바인드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트래픽 제어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VM(Virtual Machine)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활용하여 서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버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 환경 구성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puTTY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인스턴스 접속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58000" y="1919526"/>
            <a:ext cx="5033196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11"/>
          <p:cNvSpPr txBox="1"/>
          <p:nvPr/>
        </p:nvSpPr>
        <p:spPr>
          <a:xfrm>
            <a:off x="7380256" y="1597359"/>
            <a:ext cx="3988681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12342759" y="2260759"/>
            <a:ext cx="5076424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전체적인 구조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이해 및 사용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 팀원 간의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협업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다양한 커맨드 이해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add, </a:t>
            </a:r>
            <a:r>
              <a:rPr lang="en-US" altLang="ko-KR" sz="13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commit –m, </a:t>
            </a:r>
            <a:r>
              <a:rPr lang="en-US" altLang="ko-KR" sz="13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push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같은 다양한 명령어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브랜치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생성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병합 및 관리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305748" y="1919526"/>
            <a:ext cx="5076424" cy="786017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11"/>
          <p:cNvSpPr txBox="1"/>
          <p:nvPr/>
        </p:nvSpPr>
        <p:spPr>
          <a:xfrm>
            <a:off x="12649200" y="1611504"/>
            <a:ext cx="4011508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8681" y="2122845"/>
            <a:ext cx="11523618" cy="71014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1" y="2122845"/>
            <a:ext cx="11523618" cy="710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2210</TotalTime>
  <Words>1925</Words>
  <Application>Microsoft Office PowerPoint</Application>
  <PresentationFormat>사용자 지정</PresentationFormat>
  <Paragraphs>461</Paragraphs>
  <Slides>31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Arial</vt:lpstr>
      <vt:lpstr>Noto Sans KR SemiBold</vt:lpstr>
      <vt:lpstr>Calibri</vt:lpstr>
      <vt:lpstr>Noto Sans KR</vt:lpstr>
      <vt:lpstr>Noto Sans KR Black</vt:lpstr>
      <vt:lpstr>Noto Sans KR Medium</vt:lpstr>
      <vt:lpstr>맑은 고딕</vt:lpstr>
      <vt:lpstr>Noto Sans KR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user</dc:creator>
  <cp:lastModifiedBy>user</cp:lastModifiedBy>
  <cp:revision>142</cp:revision>
  <dcterms:created xsi:type="dcterms:W3CDTF">2006-08-16T00:00:00Z</dcterms:created>
  <dcterms:modified xsi:type="dcterms:W3CDTF">2024-02-26T02:02:49Z</dcterms:modified>
  <dc:identifier>DAF7f8qquhk</dc:identifier>
</cp:coreProperties>
</file>